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CH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a Schneider" userId="117a0204-025f-4d8b-9343-5df03a6a19b9" providerId="ADAL" clId="{7401DAE4-3D7B-4775-B9ED-0ADE4B8A126B}"/>
    <pc:docChg chg="custSel modSld">
      <pc:chgData name="Lara Schneider" userId="117a0204-025f-4d8b-9343-5df03a6a19b9" providerId="ADAL" clId="{7401DAE4-3D7B-4775-B9ED-0ADE4B8A126B}" dt="2023-03-08T19:07:26.161" v="226" actId="313"/>
      <pc:docMkLst>
        <pc:docMk/>
      </pc:docMkLst>
      <pc:sldChg chg="delSp modSp mod">
        <pc:chgData name="Lara Schneider" userId="117a0204-025f-4d8b-9343-5df03a6a19b9" providerId="ADAL" clId="{7401DAE4-3D7B-4775-B9ED-0ADE4B8A126B}" dt="2023-03-08T19:07:26.161" v="226" actId="313"/>
        <pc:sldMkLst>
          <pc:docMk/>
          <pc:sldMk cId="2324234657" sldId="256"/>
        </pc:sldMkLst>
        <pc:spChg chg="del mod">
          <ac:chgData name="Lara Schneider" userId="117a0204-025f-4d8b-9343-5df03a6a19b9" providerId="ADAL" clId="{7401DAE4-3D7B-4775-B9ED-0ADE4B8A126B}" dt="2023-03-08T19:05:13.448" v="1" actId="478"/>
          <ac:spMkLst>
            <pc:docMk/>
            <pc:sldMk cId="2324234657" sldId="256"/>
            <ac:spMk id="2" creationId="{FF8C465C-4397-6C11-FACC-7C9319F482FC}"/>
          </ac:spMkLst>
        </pc:spChg>
        <pc:spChg chg="mod">
          <ac:chgData name="Lara Schneider" userId="117a0204-025f-4d8b-9343-5df03a6a19b9" providerId="ADAL" clId="{7401DAE4-3D7B-4775-B9ED-0ADE4B8A126B}" dt="2023-03-08T19:07:26.161" v="226" actId="313"/>
          <ac:spMkLst>
            <pc:docMk/>
            <pc:sldMk cId="2324234657" sldId="256"/>
            <ac:spMk id="3" creationId="{C92F5486-3E49-B339-C9B5-704D9AD67EB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295F-7401-A308-A483-3D0FC950E1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38C34-DC19-37F7-FC03-8569116FA6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5B919-5BA9-3392-30CC-102D68AE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09AF3-CE14-84EB-A559-E2150E0E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FE58E-C7D3-30D1-5F49-8B6C682EE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406112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8BD9EF-91E5-0741-0547-F1D053998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BDC612-1A22-3DCD-B14D-6BBDBD362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A862C-AD2F-3C2D-59D5-4649074DE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36194-774C-8703-C5DB-ED163E6F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72BEF-E9EB-8B08-F9AC-CC7CAB46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5501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FE860-3A8B-2604-2914-6208FB525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361752-5189-0661-8B14-6264051EA9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D6813-BAEF-A5C0-0AAA-00FABB938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466EE-EBA0-4084-38B7-82A19DA3C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D058E-DD12-715C-4606-C1B98BA1F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989205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CE283-C70E-DFEF-BD8B-0D571EC29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384B9-5586-21CF-047E-542450CBB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5158E-B21D-F037-4D91-6C37182CC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19778-37AD-C458-62DC-73853392E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03020-EC33-8226-67BC-803625A71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1325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27369-88BB-5240-C042-B04C60839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211F0-4461-C669-49C2-F9C0C1513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49E1C-DD7E-C111-D296-23CD4F280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B5EE0-1C08-BD14-0CE1-5A2FFC4B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98720-7A97-1BE8-5430-11872675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02630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F9B9-4491-FC2A-7394-1C91A8BE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0CA4E-8274-618D-C32E-64858CD1F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FE654-C49B-E936-FB64-A63208C95F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12E85-E632-B85E-D266-8F51BA7B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F19F6A-2F23-9767-BE96-C71DBDD6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7DF24-C927-DB7F-F759-B5CAD968B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48811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8F41D-217E-A4B4-35BC-F8AE3B49C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AA68D1-2F41-CFB7-10E4-30C561CAAF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D2899-D1BC-3323-20B8-82BBC2EEA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9BF7D-27AA-5D7D-53FD-6529CFFED5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FAD026-4423-753C-2FD2-5FB03EBBDB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E5132-C58A-9618-9EEA-E973497EC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D6F416-4797-9916-BB2A-BABC6489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4FB2E-DD68-09DF-8DA6-635378CE1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1222994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E5E4F-40F0-9199-8A0C-238774B5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F4E85-F807-971C-D023-4CFC15F08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F192E-C621-D0B0-A180-1349F515D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D5D277-0E9D-CE36-27F5-2473C0AD2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89513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641969-D266-6504-25D8-2C919EA2C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38D3AF-78CE-8942-BF97-2F0EB30E7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136904-77E2-63F0-3F22-DC7662157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771137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A0F77-7B6C-75D7-65B3-CFF063210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785F2E-4AB4-6F73-937A-CC4FFD953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7AECDC-E78A-093E-4D4E-8839E966BC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B04C84-B153-9C08-DFE5-E2090323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69EF1-873A-CF03-354A-174A78F33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4FFAB7-514E-FE51-112E-43F299533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414579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96B81-E1A1-B803-F452-CB613F0BE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28A3F5-CD54-4D7C-6505-B91997B1F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EBC458-D6A7-8CBD-84B1-A7EFDA14A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611F6F-AEBA-3DD5-B814-9276DC3C7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878D6-8DE9-4DA0-2FAD-259CF1868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1109E-8314-3163-8627-470110376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60283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DADCD5-9F3D-8BA9-6F6B-06A12338D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D3DAC1-E90E-6DE0-2A17-675E2A452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4CCD-9162-9D28-1784-9D21CEFA6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51227-0CB2-40B2-929C-54FDD9978466}" type="datetimeFigureOut">
              <a:rPr lang="en-CH" smtClean="0"/>
              <a:t>08/03/2023</a:t>
            </a:fld>
            <a:endParaRPr lang="en-C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3D9FF-8290-F1E9-A10C-F1A015B63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FD7AC-D0BC-B04D-24EC-EF8F2962DB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B8BB-D232-4CDE-9B3D-FE2B9200E023}" type="slidenum">
              <a:rPr lang="en-CH" smtClean="0"/>
              <a:t>‹#›</a:t>
            </a:fld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1116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20A1972-0BAA-0E12-87F6-8F58065506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3" y="136656"/>
            <a:ext cx="2700338" cy="1422544"/>
          </a:xfrm>
          <a:prstGeom prst="rect">
            <a:avLst/>
          </a:prstGeom>
        </p:spPr>
      </p:pic>
      <p:pic>
        <p:nvPicPr>
          <p:cNvPr id="5" name="Picture 4" descr="A picture containing outdoor, people, crowd&#10;&#10;Description automatically generated">
            <a:extLst>
              <a:ext uri="{FF2B5EF4-FFF2-40B4-BE49-F238E27FC236}">
                <a16:creationId xmlns:a16="http://schemas.microsoft.com/office/drawing/2014/main" id="{999117B2-6DD5-0973-E3AC-9BFBBBA9CC4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9874" y="4429919"/>
            <a:ext cx="2631797" cy="234566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C92F5486-3E49-B339-C9B5-704D9AD67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351" y="1706137"/>
            <a:ext cx="10199649" cy="3551663"/>
          </a:xfrm>
        </p:spPr>
        <p:txBody>
          <a:bodyPr/>
          <a:lstStyle/>
          <a:p>
            <a:r>
              <a:rPr lang="en-CH" sz="3500" b="1" dirty="0"/>
              <a:t>Conflicts of Interests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CH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CH" dirty="0"/>
              <a:t>Please list all conflicts of interest here OR </a:t>
            </a:r>
            <a:r>
              <a:rPr lang="en-CH"/>
              <a:t>indicate “No </a:t>
            </a:r>
            <a:r>
              <a:rPr lang="en-CH" dirty="0"/>
              <a:t>conflicts </a:t>
            </a:r>
            <a:r>
              <a:rPr lang="en-CH"/>
              <a:t>to declare”</a:t>
            </a:r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3242346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74824c-0cd3-4755-8410-158764070264">
      <Terms xmlns="http://schemas.microsoft.com/office/infopath/2007/PartnerControls"/>
    </lcf76f155ced4ddcb4097134ff3c332f>
    <TaxCatchAll xmlns="58992fc6-d934-41a6-98ab-fe43956f900c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779C85015E8D448FB98EE0AE9C5975" ma:contentTypeVersion="14" ma:contentTypeDescription="Create a new document." ma:contentTypeScope="" ma:versionID="32d71dbea723c17843fd2bd01e9d62a2">
  <xsd:schema xmlns:xsd="http://www.w3.org/2001/XMLSchema" xmlns:xs="http://www.w3.org/2001/XMLSchema" xmlns:p="http://schemas.microsoft.com/office/2006/metadata/properties" xmlns:ns2="c374824c-0cd3-4755-8410-158764070264" xmlns:ns3="58992fc6-d934-41a6-98ab-fe43956f900c" targetNamespace="http://schemas.microsoft.com/office/2006/metadata/properties" ma:root="true" ma:fieldsID="17996a6ef52e94cace2f5a82bf2566c5" ns2:_="" ns3:_="">
    <xsd:import namespace="c374824c-0cd3-4755-8410-158764070264"/>
    <xsd:import namespace="58992fc6-d934-41a6-98ab-fe43956f90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74824c-0cd3-4755-8410-1587640702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992fc6-d934-41a6-98ab-fe43956f900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85020922-4742-4122-af16-a14192b22682}" ma:internalName="TaxCatchAll" ma:showField="CatchAllData" ma:web="58992fc6-d934-41a6-98ab-fe43956f90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8C34077-D081-4264-9868-EF0879B48B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B8C050-DB3F-487C-A852-8AAC09612744}">
  <ds:schemaRefs>
    <ds:schemaRef ds:uri="http://schemas.microsoft.com/office/2006/metadata/properties"/>
    <ds:schemaRef ds:uri="http://schemas.microsoft.com/office/infopath/2007/PartnerControls"/>
    <ds:schemaRef ds:uri="c374824c-0cd3-4755-8410-158764070264"/>
    <ds:schemaRef ds:uri="58992fc6-d934-41a6-98ab-fe43956f900c"/>
  </ds:schemaRefs>
</ds:datastoreItem>
</file>

<file path=customXml/itemProps3.xml><?xml version="1.0" encoding="utf-8"?>
<ds:datastoreItem xmlns:ds="http://schemas.openxmlformats.org/officeDocument/2006/customXml" ds:itemID="{CA8B1375-5AA2-4E6E-9E36-0D2556503C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74824c-0cd3-4755-8410-158764070264"/>
    <ds:schemaRef ds:uri="58992fc6-d934-41a6-98ab-fe43956f90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Gaelle Notzli</dc:creator>
  <cp:lastModifiedBy>Lara Schneider</cp:lastModifiedBy>
  <cp:revision>1</cp:revision>
  <dcterms:created xsi:type="dcterms:W3CDTF">2023-02-16T18:46:42Z</dcterms:created>
  <dcterms:modified xsi:type="dcterms:W3CDTF">2023-03-08T19:07:27Z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26bb9f-849e-4520-adf3-36adc211bebd_Enabled">
    <vt:lpwstr>true</vt:lpwstr>
  </property>
  <property fmtid="{D5CDD505-2E9C-101B-9397-08002B2CF9AE}" pid="3" name="MSIP_Label_d026bb9f-849e-4520-adf3-36adc211bebd_SetDate">
    <vt:lpwstr>2023-02-16T18:47:26Z</vt:lpwstr>
  </property>
  <property fmtid="{D5CDD505-2E9C-101B-9397-08002B2CF9AE}" pid="4" name="MSIP_Label_d026bb9f-849e-4520-adf3-36adc211bebd_Method">
    <vt:lpwstr>Privileged</vt:lpwstr>
  </property>
  <property fmtid="{D5CDD505-2E9C-101B-9397-08002B2CF9AE}" pid="5" name="MSIP_Label_d026bb9f-849e-4520-adf3-36adc211bebd_Name">
    <vt:lpwstr>Public</vt:lpwstr>
  </property>
  <property fmtid="{D5CDD505-2E9C-101B-9397-08002B2CF9AE}" pid="6" name="MSIP_Label_d026bb9f-849e-4520-adf3-36adc211bebd_SiteId">
    <vt:lpwstr>ac144e41-8001-48f0-9e1c-170716ed06b6</vt:lpwstr>
  </property>
  <property fmtid="{D5CDD505-2E9C-101B-9397-08002B2CF9AE}" pid="7" name="MSIP_Label_d026bb9f-849e-4520-adf3-36adc211bebd_ActionId">
    <vt:lpwstr>8caf23f4-c303-4d70-8310-6a36b87c8af3</vt:lpwstr>
  </property>
  <property fmtid="{D5CDD505-2E9C-101B-9397-08002B2CF9AE}" pid="8" name="MSIP_Label_d026bb9f-849e-4520-adf3-36adc211bebd_ContentBits">
    <vt:lpwstr>0</vt:lpwstr>
  </property>
  <property fmtid="{D5CDD505-2E9C-101B-9397-08002B2CF9AE}" pid="9" name="ContentTypeId">
    <vt:lpwstr>0x010100A9779C85015E8D448FB98EE0AE9C5975</vt:lpwstr>
  </property>
</Properties>
</file>